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66" r:id="rId2"/>
    <p:sldId id="257" r:id="rId3"/>
    <p:sldId id="258" r:id="rId4"/>
    <p:sldId id="267" r:id="rId5"/>
    <p:sldId id="261" r:id="rId6"/>
    <p:sldId id="268" r:id="rId7"/>
    <p:sldId id="262" r:id="rId8"/>
    <p:sldId id="269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43" d="100"/>
          <a:sy n="43" d="100"/>
        </p:scale>
        <p:origin x="-87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590187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305881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194377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421314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1931574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2937178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621231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111616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506186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44695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771577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876199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471173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70473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771892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845356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2826308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C4A798AC-D090-433C-B4C5-122E1D742163}" type="datetimeFigureOut">
              <a:rPr lang="es-CL" smtClean="0"/>
              <a:pPr/>
              <a:t>07-06-2020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CBD4F40A-1F96-42B3-9DC2-4B9F21D1B04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41926382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  <p:sldLayoutId id="214748376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EBBCBB-4BC9-4473-85A0-2F902519C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1" y="589781"/>
            <a:ext cx="9905998" cy="1905000"/>
          </a:xfrm>
        </p:spPr>
        <p:txBody>
          <a:bodyPr>
            <a:normAutofit/>
          </a:bodyPr>
          <a:lstStyle/>
          <a:p>
            <a:pPr algn="ctr"/>
            <a:r>
              <a:rPr lang="es-CL" sz="4000" b="1" dirty="0">
                <a:solidFill>
                  <a:srgbClr val="00B0F0"/>
                </a:solidFill>
                <a:effectLst>
                  <a:glow rad="38100">
                    <a:prstClr val="black">
                      <a:lumMod val="65000"/>
                      <a:lumOff val="35000"/>
                      <a:alpha val="50000"/>
                    </a:prst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Tipos de mapas, continentes y océanos </a:t>
            </a:r>
            <a:endParaRPr lang="es-CL" sz="40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73A22E16-662D-41F1-BE85-DAD9C2FE49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5147" y="1534452"/>
            <a:ext cx="5328777" cy="488116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068573A-61D8-4E79-AAE6-9BE5856E01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455" y="0"/>
            <a:ext cx="1676545" cy="16460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69B7453-0D9A-468C-9918-65E4965795EF}"/>
              </a:ext>
            </a:extLst>
          </p:cNvPr>
          <p:cNvSpPr txBox="1"/>
          <p:nvPr/>
        </p:nvSpPr>
        <p:spPr>
          <a:xfrm>
            <a:off x="2771775" y="6057900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>
                <a:solidFill>
                  <a:srgbClr val="FFFF00"/>
                </a:solidFill>
              </a:rPr>
              <a:t>Profesora Katerin Montero </a:t>
            </a:r>
            <a:r>
              <a:rPr lang="es-CL" b="1" dirty="0" err="1">
                <a:solidFill>
                  <a:srgbClr val="FFFF00"/>
                </a:solidFill>
              </a:rPr>
              <a:t>Montero</a:t>
            </a:r>
            <a:r>
              <a:rPr lang="es-CL" b="1" dirty="0">
                <a:solidFill>
                  <a:srgbClr val="FFFF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620745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B101BFD-3E90-475C-9845-C24167D37B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497"/>
          <a:stretch/>
        </p:blipFill>
        <p:spPr>
          <a:xfrm>
            <a:off x="866775" y="1914525"/>
            <a:ext cx="104584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5676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DFDF99-2F32-4D6B-8F5B-B40ADC345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9009" y="133350"/>
            <a:ext cx="4637616" cy="942975"/>
          </a:xfrm>
        </p:spPr>
        <p:txBody>
          <a:bodyPr/>
          <a:lstStyle/>
          <a:p>
            <a:r>
              <a:rPr lang="es-CL" dirty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Mapa físico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77E267D8-8067-4AD3-A3AF-52C78528A8EE}"/>
              </a:ext>
            </a:extLst>
          </p:cNvPr>
          <p:cNvSpPr/>
          <p:nvPr/>
        </p:nvSpPr>
        <p:spPr>
          <a:xfrm>
            <a:off x="1789651" y="1076325"/>
            <a:ext cx="3790950" cy="18669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CL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el cual se representa el relieve de una zona como, por ejemplo: ríos, lagos, valles, montañas, etc.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8A794C2-A847-409D-ACC8-91E44B8659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11" r="-589"/>
          <a:stretch/>
        </p:blipFill>
        <p:spPr>
          <a:xfrm>
            <a:off x="6611400" y="409667"/>
            <a:ext cx="4742400" cy="60386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C5A7C47-D1DB-4B53-A593-D35DF79DF9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7742" y="3362325"/>
            <a:ext cx="255671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1384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7EDAE3-8FD6-4C65-9D2C-34F15D0E8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20" y="14287"/>
            <a:ext cx="4240212" cy="1381125"/>
          </a:xfrm>
        </p:spPr>
        <p:txBody>
          <a:bodyPr/>
          <a:lstStyle/>
          <a:p>
            <a:r>
              <a:rPr lang="es-CL" b="1" dirty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Mapa Político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3BA814E-389B-4727-A272-5765E313F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6175" y="233362"/>
            <a:ext cx="3831387" cy="644631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BB5759B6-2DB7-477A-863A-211C6ECC5A06}"/>
              </a:ext>
            </a:extLst>
          </p:cNvPr>
          <p:cNvSpPr/>
          <p:nvPr/>
        </p:nvSpPr>
        <p:spPr>
          <a:xfrm>
            <a:off x="1055688" y="1069447"/>
            <a:ext cx="6270624" cy="1254653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la representación gráfica que muestra como se dividen los países, ciudades o localidades entre sí.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61A4DAD-148D-40B4-99A6-3AE3CF91E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7519" y="2413795"/>
            <a:ext cx="4240212" cy="424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9776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2F1D526-BF24-48D0-AB75-E03EE8B01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1321" y="138905"/>
            <a:ext cx="4211637" cy="1051720"/>
          </a:xfrm>
        </p:spPr>
        <p:txBody>
          <a:bodyPr/>
          <a:lstStyle/>
          <a:p>
            <a:r>
              <a:rPr lang="es-CL" b="1" dirty="0">
                <a:solidFill>
                  <a:srgbClr val="FF0000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Globo terráqueo </a:t>
            </a:r>
            <a:endParaRPr lang="es-CL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0D4E06C0-719E-4A84-9801-A7444F56BF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300" y="1866900"/>
            <a:ext cx="4556920" cy="455692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D497C2D-3046-4C6C-9B9D-F675C5A8F4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1804" y="952500"/>
            <a:ext cx="4559622" cy="54903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3BB9050-3473-487B-85E5-FF3169BF20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523" y="355400"/>
            <a:ext cx="4237037" cy="167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279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A880C2-F4D8-477E-AD3C-3DFE44976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280987"/>
            <a:ext cx="3040062" cy="1100137"/>
          </a:xfrm>
        </p:spPr>
        <p:txBody>
          <a:bodyPr/>
          <a:lstStyle/>
          <a:p>
            <a:r>
              <a:rPr lang="es-CL" b="1" dirty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PLANISFERIO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0D1938C-11A6-4977-B936-6F7CB1B0B7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1381124"/>
            <a:ext cx="7661413" cy="4581525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38D583D2-EDDD-49E4-90C4-DEC12CC796BA}"/>
              </a:ext>
            </a:extLst>
          </p:cNvPr>
          <p:cNvSpPr/>
          <p:nvPr/>
        </p:nvSpPr>
        <p:spPr>
          <a:xfrm>
            <a:off x="933450" y="2238375"/>
            <a:ext cx="2324100" cy="25908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una representación de un mapa del mundo, pero este tiene la forma de un plano.</a:t>
            </a:r>
          </a:p>
        </p:txBody>
      </p:sp>
    </p:spTree>
    <p:extLst>
      <p:ext uri="{BB962C8B-B14F-4D97-AF65-F5344CB8AC3E}">
        <p14:creationId xmlns:p14="http://schemas.microsoft.com/office/powerpoint/2010/main" xmlns="" val="2524511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F6452B5-D487-445A-B592-0D007A63A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4924" y="228600"/>
            <a:ext cx="5313361" cy="1133475"/>
          </a:xfrm>
        </p:spPr>
        <p:txBody>
          <a:bodyPr/>
          <a:lstStyle/>
          <a:p>
            <a:pPr algn="ctr"/>
            <a:r>
              <a:rPr lang="es-CL" b="1" dirty="0">
                <a:solidFill>
                  <a:srgbClr val="FF0000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Continentes </a:t>
            </a:r>
            <a:endParaRPr lang="es-CL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B4BB134B-D1E4-4885-A00A-D7672B18B2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9361" y="3400424"/>
            <a:ext cx="4385094" cy="2905125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59C117C-785C-4A9B-B126-BEABDF5475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039" y="2057400"/>
            <a:ext cx="7075600" cy="39528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34ACE95-3040-4EC4-9845-6B6C46EA8C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055" y="552451"/>
            <a:ext cx="4321400" cy="258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9198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3C7D8E-5A8A-4422-B63A-5C3A840DB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5313" y="340291"/>
            <a:ext cx="2230437" cy="1038225"/>
          </a:xfrm>
        </p:spPr>
        <p:txBody>
          <a:bodyPr/>
          <a:lstStyle/>
          <a:p>
            <a:r>
              <a:rPr lang="es-CL" b="1" dirty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América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D4EF1D4-3257-4D73-A13E-581734936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1" y="340291"/>
            <a:ext cx="5345112" cy="6177417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AD09A02F-7D1B-4C40-8E00-44F1A22C2EFD}"/>
              </a:ext>
            </a:extLst>
          </p:cNvPr>
          <p:cNvSpPr/>
          <p:nvPr/>
        </p:nvSpPr>
        <p:spPr>
          <a:xfrm>
            <a:off x="1138237" y="1714500"/>
            <a:ext cx="3533775" cy="196215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América se divide en tres:</a:t>
            </a:r>
          </a:p>
          <a:p>
            <a:endParaRPr lang="es-CL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América del Norte</a:t>
            </a:r>
          </a:p>
          <a:p>
            <a:r>
              <a:rPr lang="es-C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América del centro</a:t>
            </a:r>
          </a:p>
          <a:p>
            <a:r>
              <a:rPr lang="es-C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América del Sur</a:t>
            </a:r>
          </a:p>
        </p:txBody>
      </p:sp>
    </p:spTree>
    <p:extLst>
      <p:ext uri="{BB962C8B-B14F-4D97-AF65-F5344CB8AC3E}">
        <p14:creationId xmlns:p14="http://schemas.microsoft.com/office/powerpoint/2010/main" xmlns="" val="835487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2A83FA-2554-4D14-AB2C-3519DC921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8924" y="476250"/>
            <a:ext cx="3960811" cy="904875"/>
          </a:xfrm>
        </p:spPr>
        <p:txBody>
          <a:bodyPr/>
          <a:lstStyle/>
          <a:p>
            <a:pPr algn="ctr"/>
            <a:r>
              <a:rPr lang="es-CL" b="1" dirty="0">
                <a:solidFill>
                  <a:srgbClr val="FF0000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Océanos</a:t>
            </a:r>
            <a:endParaRPr lang="es-CL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EF836343-03DE-4F19-896B-C2BFAC8CAF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580" y="3923082"/>
            <a:ext cx="5202593" cy="2544393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45CC14C-E590-4983-BDA9-63F6D497B5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0661" y="2286000"/>
            <a:ext cx="6248939" cy="42773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75FC39A-2CA2-47C6-815E-AAE44E85CD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004" y="135859"/>
            <a:ext cx="4133446" cy="363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847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590F22-1BFE-4CF6-9C6A-5EC7076E8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913" y="95251"/>
            <a:ext cx="1725612" cy="666750"/>
          </a:xfrm>
        </p:spPr>
        <p:txBody>
          <a:bodyPr/>
          <a:lstStyle/>
          <a:p>
            <a:r>
              <a:rPr lang="es-CL" b="1" dirty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Video </a:t>
            </a:r>
          </a:p>
        </p:txBody>
      </p:sp>
      <p:pic>
        <p:nvPicPr>
          <p:cNvPr id="4" name="y2mate.com - Descubriendo nuestro planeta_ océanos y continentes_KFafe7hSpEc_360p">
            <a:hlinkClick r:id="" action="ppaction://media"/>
            <a:extLst>
              <a:ext uri="{FF2B5EF4-FFF2-40B4-BE49-F238E27FC236}">
                <a16:creationId xmlns:a16="http://schemas.microsoft.com/office/drawing/2014/main" xmlns="" id="{BC3F2313-09D2-4CF1-B994-6B0A30CC5A57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28751" y="419100"/>
            <a:ext cx="9972674" cy="5609993"/>
          </a:xfrm>
        </p:spPr>
      </p:pic>
    </p:spTree>
    <p:extLst>
      <p:ext uri="{BB962C8B-B14F-4D97-AF65-F5344CB8AC3E}">
        <p14:creationId xmlns:p14="http://schemas.microsoft.com/office/powerpoint/2010/main" xmlns="" val="205478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</Template>
  <TotalTime>77</TotalTime>
  <Words>99</Words>
  <Application>Microsoft Office PowerPoint</Application>
  <PresentationFormat>Personalizado</PresentationFormat>
  <Paragraphs>18</Paragraphs>
  <Slides>10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Mesh</vt:lpstr>
      <vt:lpstr>Tipos de mapas, continentes y océanos </vt:lpstr>
      <vt:lpstr>Mapa físico </vt:lpstr>
      <vt:lpstr>Mapa Político </vt:lpstr>
      <vt:lpstr>Globo terráqueo </vt:lpstr>
      <vt:lpstr>PLANISFERIO </vt:lpstr>
      <vt:lpstr>Continentes </vt:lpstr>
      <vt:lpstr>América </vt:lpstr>
      <vt:lpstr>Océanos</vt:lpstr>
      <vt:lpstr>Video </vt:lpstr>
      <vt:lpstr>Diapositiva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Tipos de mapas, continentes y océanos</dc:title>
  <dc:creator>katerin montero montero</dc:creator>
  <cp:lastModifiedBy>mapiu</cp:lastModifiedBy>
  <cp:revision>10</cp:revision>
  <dcterms:created xsi:type="dcterms:W3CDTF">2020-06-01T22:17:44Z</dcterms:created>
  <dcterms:modified xsi:type="dcterms:W3CDTF">2020-06-08T00:15:26Z</dcterms:modified>
</cp:coreProperties>
</file>